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1EA7AAEF-1253-41B1-83D2-A43734E79B43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338455"/>
            <a:ext cy="1209040" cx="8467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338455"/>
            <a:ext cy="1209040" cx="8467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211455"/>
            <a:ext cy="938530" cx="635190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323F-F64F-47FF-AB08-D19FA09A2F62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9427-DD8F-4438-806E-898602ECA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56231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56232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56233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56234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56235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56236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56237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56238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56239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56240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56241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56242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56243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56244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56245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56246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56247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56248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56249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56250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56224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56251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56252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56253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56254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56255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56256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56257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56258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56259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56260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56225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56261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56262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56263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56264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56265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56266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56267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56268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56269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56270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56226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56271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56272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56273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56274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56275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56276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56277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56278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56279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56227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56228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56229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56230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8455" y="2229485"/>
            <a:ext cy="1209040" cx="8467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Eisenhower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562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562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562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562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562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562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562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562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562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562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8455" y="1033780"/>
            <a:ext cy="1209040" cx="8467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Eisenhower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211455" y="3220085"/>
            <a:ext cy="938530" cx="635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271 (87%) of Grade 6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258 (87%)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562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562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562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562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562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562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562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562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562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562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562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562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562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562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562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562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562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562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562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562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562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562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562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562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562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562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562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562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562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562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562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562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562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562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562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562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562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562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562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562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562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562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562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562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562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562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4FA99427-DD8F-4438-806E-898602ECA0F3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2019-03-05T22:19:19-08:00</dcterms:created>
  <dcterms:modified xsi:type="dcterms:W3CDTF">2019-03-05T22:19:19-08:00</dcterms:modified>
</cp:coreProperties>
</file>